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7"/>
  </p:notes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30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63" r:id="rId39"/>
    <p:sldId id="261" r:id="rId40"/>
    <p:sldId id="297" r:id="rId41"/>
    <p:sldId id="298" r:id="rId42"/>
    <p:sldId id="304" r:id="rId43"/>
    <p:sldId id="299" r:id="rId44"/>
    <p:sldId id="303" r:id="rId45"/>
    <p:sldId id="30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60" d="100"/>
          <a:sy n="60" d="100"/>
        </p:scale>
        <p:origin x="-142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E7DD2-0119-4434-9CEA-5237A76644CA}" type="datetimeFigureOut">
              <a:rPr lang="pl-PL" smtClean="0"/>
              <a:pPr/>
              <a:t>2018-05-28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DE188-95CA-4DDA-B3AF-8D46D5FC04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26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E188-95CA-4DDA-B3AF-8D46D5FC0422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33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000" dirty="0" smtClean="0"/>
              <a:t>Bezpieczne wakacje </a:t>
            </a:r>
            <a:br>
              <a:rPr lang="pl-PL" sz="4000" dirty="0" smtClean="0"/>
            </a:br>
            <a:r>
              <a:rPr lang="pl-PL" sz="4000" dirty="0" smtClean="0"/>
              <a:t>w mieście, lesie, górach </a:t>
            </a:r>
            <a:br>
              <a:rPr lang="pl-PL" sz="4000" dirty="0" smtClean="0"/>
            </a:br>
            <a:r>
              <a:rPr lang="pl-PL" sz="4000" dirty="0" smtClean="0"/>
              <a:t>i nad wodą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802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576064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Gdy wakacje już się zaczną,</a:t>
            </a:r>
            <a:br>
              <a:rPr lang="pl-PL" sz="3600" dirty="0" smtClean="0"/>
            </a:br>
            <a:r>
              <a:rPr lang="pl-PL" sz="3600" dirty="0" smtClean="0"/>
              <a:t> nie siedź w domu, tam jest nuda,</a:t>
            </a:r>
            <a:br>
              <a:rPr lang="pl-PL" sz="3600" dirty="0" smtClean="0"/>
            </a:br>
            <a:r>
              <a:rPr lang="pl-PL" sz="3600" dirty="0" smtClean="0"/>
              <a:t> jedź do lasu na wycieczkę,</a:t>
            </a:r>
            <a:br>
              <a:rPr lang="pl-PL" sz="3600" dirty="0" smtClean="0"/>
            </a:br>
            <a:r>
              <a:rPr lang="pl-PL" sz="3600" dirty="0" smtClean="0"/>
              <a:t> tam zobaczysz wielkie cuda. </a:t>
            </a:r>
            <a:endParaRPr lang="pl-PL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68845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952310" cy="19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420380" cy="228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499992" cy="6120680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Las jest domem wielu zwierząt</a:t>
            </a:r>
            <a:br>
              <a:rPr lang="pl-PL" sz="3600" dirty="0" smtClean="0"/>
            </a:br>
            <a:r>
              <a:rPr lang="pl-PL" sz="3600" dirty="0" smtClean="0"/>
              <a:t>więc uszanuj brachu to</a:t>
            </a:r>
            <a:br>
              <a:rPr lang="pl-PL" sz="3600" dirty="0" smtClean="0"/>
            </a:br>
            <a:r>
              <a:rPr lang="pl-PL" sz="3600" dirty="0" smtClean="0"/>
              <a:t>Nie śmieć, nie krzycz, nie hałasuj, </a:t>
            </a:r>
            <a:br>
              <a:rPr lang="pl-PL" sz="3600" dirty="0" smtClean="0"/>
            </a:br>
            <a:r>
              <a:rPr lang="pl-PL" sz="3600" dirty="0" smtClean="0"/>
              <a:t>grzecznym w lesie musisz być </a:t>
            </a:r>
            <a:br>
              <a:rPr lang="pl-PL" sz="3600" dirty="0" smtClean="0"/>
            </a:br>
            <a:r>
              <a:rPr lang="pl-PL" sz="3600" dirty="0" smtClean="0"/>
              <a:t>One potrzebują ciszy by spokojnie mogły żyć. </a:t>
            </a:r>
            <a:endParaRPr lang="pl-PL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b="8142"/>
          <a:stretch/>
        </p:blipFill>
        <p:spPr bwMode="auto">
          <a:xfrm>
            <a:off x="191540" y="2204864"/>
            <a:ext cx="430964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6192688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Kiedy w lesie spacerujesz to ścieżkami idź równiutko, </a:t>
            </a:r>
            <a:br>
              <a:rPr lang="pl-PL" sz="3600" dirty="0" smtClean="0"/>
            </a:br>
            <a:r>
              <a:rPr lang="pl-PL" sz="3600" dirty="0" smtClean="0"/>
              <a:t>tam się dobrze w mig poczujesz.</a:t>
            </a:r>
            <a:br>
              <a:rPr lang="pl-PL" sz="3600" dirty="0" smtClean="0"/>
            </a:br>
            <a:r>
              <a:rPr lang="pl-PL" sz="3600" dirty="0" smtClean="0"/>
              <a:t>Roślin nie niszcz-żyją krótko.</a:t>
            </a:r>
            <a:endParaRPr lang="pl-PL" sz="3600" dirty="0"/>
          </a:p>
        </p:txBody>
      </p:sp>
      <p:pic>
        <p:nvPicPr>
          <p:cNvPr id="3" name="Obraz 2" descr="C:\Users\tomasz.kalamarz\AppData\Local\Microsoft\Windows\Temporary Internet Files\Content.Outlook\HY90SIEG\Edukacja przyrodniczo-lesna. Fot. E. Scelina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680520" cy="3625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6120680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Grzyby zbieraj tylko znane, </a:t>
            </a:r>
            <a:br>
              <a:rPr lang="pl-PL" sz="3600" dirty="0" smtClean="0"/>
            </a:br>
            <a:r>
              <a:rPr lang="pl-PL" sz="3600" dirty="0" smtClean="0"/>
              <a:t>to jest ważne niesłychanie, </a:t>
            </a:r>
            <a:br>
              <a:rPr lang="pl-PL" sz="3600" dirty="0" smtClean="0"/>
            </a:br>
            <a:r>
              <a:rPr lang="pl-PL" sz="3600" dirty="0" smtClean="0"/>
              <a:t>grzyb trujący na kolację </a:t>
            </a:r>
            <a:br>
              <a:rPr lang="pl-PL" sz="3600" dirty="0" smtClean="0"/>
            </a:br>
            <a:r>
              <a:rPr lang="pl-PL" sz="3600" dirty="0" smtClean="0"/>
              <a:t>wróży szpital nie wakacje. 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4320480" cy="25597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5104"/>
            <a:ext cx="3096344" cy="232225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07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0"/>
            <a:ext cx="6120680" cy="6264696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Łosia, żubra, dzika, misia </a:t>
            </a:r>
            <a:br>
              <a:rPr lang="pl-PL" sz="3600" dirty="0" smtClean="0"/>
            </a:br>
            <a:r>
              <a:rPr lang="pl-PL" sz="3600" dirty="0" smtClean="0"/>
              <a:t>każdy w lesie spotkać chce, </a:t>
            </a:r>
            <a:br>
              <a:rPr lang="pl-PL" sz="3600" dirty="0" smtClean="0"/>
            </a:br>
            <a:r>
              <a:rPr lang="pl-PL" sz="3600" dirty="0" smtClean="0"/>
              <a:t>lecz z daleka je obserwuj</a:t>
            </a:r>
            <a:br>
              <a:rPr lang="pl-PL" sz="3600" dirty="0" smtClean="0"/>
            </a:br>
            <a:r>
              <a:rPr lang="pl-PL" sz="3600" dirty="0" smtClean="0"/>
              <a:t> żeby nie widziały Cię.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7"/>
            <a:ext cx="3356516" cy="187964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37112"/>
            <a:ext cx="3350610" cy="2088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40968"/>
            <a:ext cx="2880320" cy="19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90" y="3068960"/>
            <a:ext cx="334701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612068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Bo gdy blisko zbyt podejdziesz, </a:t>
            </a:r>
            <a:br>
              <a:rPr lang="pl-PL" sz="3600" dirty="0" smtClean="0"/>
            </a:br>
            <a:r>
              <a:rPr lang="pl-PL" sz="3600" dirty="0" smtClean="0"/>
              <a:t>krzywdę mogą zrobić Ci </a:t>
            </a:r>
            <a:br>
              <a:rPr lang="pl-PL" sz="3600" dirty="0" smtClean="0"/>
            </a:br>
            <a:r>
              <a:rPr lang="pl-PL" sz="3600" dirty="0" smtClean="0"/>
              <a:t>nie ze złości lecz ze strachu,</a:t>
            </a:r>
            <a:br>
              <a:rPr lang="pl-PL" sz="3600" dirty="0" smtClean="0"/>
            </a:br>
            <a:r>
              <a:rPr lang="pl-PL" sz="3600" dirty="0" smtClean="0"/>
              <a:t>taka ich natura brachu  </a:t>
            </a:r>
            <a:br>
              <a:rPr lang="pl-PL" sz="3600" dirty="0" smtClean="0"/>
            </a:br>
            <a:r>
              <a:rPr lang="pl-PL" sz="3600" dirty="0" smtClean="0"/>
              <a:t> </a:t>
            </a:r>
            <a:br>
              <a:rPr lang="pl-PL" sz="3600" dirty="0" smtClean="0"/>
            </a:br>
            <a:endParaRPr lang="pl-PL" sz="3600" dirty="0"/>
          </a:p>
        </p:txBody>
      </p:sp>
      <p:sp>
        <p:nvSpPr>
          <p:cNvPr id="4" name="AutoShape 2" descr="Znalezione obrazy dla zapytania ostoja zwierzy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3312368" cy="24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3" r="15927"/>
          <a:stretch/>
        </p:blipFill>
        <p:spPr bwMode="auto">
          <a:xfrm>
            <a:off x="251520" y="2132856"/>
            <a:ext cx="3312304" cy="21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6192688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Nigdy nie pal ognisk w lesie, </a:t>
            </a:r>
            <a:br>
              <a:rPr lang="pl-PL" sz="3600" dirty="0" smtClean="0"/>
            </a:br>
            <a:r>
              <a:rPr lang="pl-PL" sz="3600" dirty="0" smtClean="0"/>
              <a:t>bo iskierkę wiatr poniesie.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6192688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9024" y="332656"/>
            <a:ext cx="8784976" cy="612068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Jedna mała iskiereczka,</a:t>
            </a:r>
            <a:br>
              <a:rPr lang="pl-PL" sz="3600" dirty="0" smtClean="0"/>
            </a:br>
            <a:r>
              <a:rPr lang="pl-PL" sz="3600" dirty="0" smtClean="0"/>
              <a:t> co poleci sobie w las, </a:t>
            </a:r>
            <a:br>
              <a:rPr lang="pl-PL" sz="3600" dirty="0" smtClean="0"/>
            </a:br>
            <a:r>
              <a:rPr lang="pl-PL" sz="3600" dirty="0" smtClean="0"/>
              <a:t>sprawi, że on całkiem zniknie </a:t>
            </a:r>
            <a:br>
              <a:rPr lang="pl-PL" sz="3600" dirty="0" smtClean="0"/>
            </a:br>
            <a:r>
              <a:rPr lang="pl-PL" sz="3600" dirty="0" smtClean="0"/>
              <a:t> gdy nie zareaguje nikt na czas.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2060848" cy="206084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40968"/>
            <a:ext cx="5650124" cy="3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612068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Jeśli jednak widzisz pożar to strażaków szybko wzywaj !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8780"/>
            <a:ext cx="4150680" cy="43204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78" y="2528900"/>
            <a:ext cx="432604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612068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Oni wiedzą, co z nim zrobić,</a:t>
            </a:r>
            <a:br>
              <a:rPr lang="pl-PL" sz="3600" dirty="0" smtClean="0"/>
            </a:br>
            <a:r>
              <a:rPr lang="pl-PL" sz="3600" dirty="0" smtClean="0"/>
              <a:t> jak pokonać go i zgasić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134299" cy="27511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61048"/>
            <a:ext cx="4144565" cy="27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3404" r="418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6264696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/>
              <a:t>Z</a:t>
            </a:r>
            <a:r>
              <a:rPr lang="pl-PL" sz="3600" dirty="0" smtClean="0"/>
              <a:t> poświęceniem, trudem, znojem, będą walczyć z nim do skutku 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3" y="16288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6192688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Aż zwycięską wyjdą ręką</a:t>
            </a:r>
            <a:br>
              <a:rPr lang="pl-PL" sz="3600" dirty="0" smtClean="0"/>
            </a:br>
            <a:r>
              <a:rPr lang="pl-PL" sz="3600" dirty="0" smtClean="0"/>
              <a:t> z takiej bitwy powolutku.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772816"/>
            <a:ext cx="773077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5976664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Kiedy z lasu wrócisz na noc,</a:t>
            </a:r>
            <a:br>
              <a:rPr lang="pl-PL" sz="3600" dirty="0" smtClean="0"/>
            </a:br>
            <a:r>
              <a:rPr lang="pl-PL" sz="3600" dirty="0" smtClean="0"/>
              <a:t> po cudownej swej wycieczce, </a:t>
            </a:r>
            <a:br>
              <a:rPr lang="pl-PL" sz="3600" dirty="0" smtClean="0"/>
            </a:br>
            <a:r>
              <a:rPr lang="pl-PL" sz="3600" dirty="0" smtClean="0"/>
              <a:t>dobrze sprawdź czy z Tobą razem kleszcz nie przyszedł na czapeczce. 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4824536" cy="32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192688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Pooglądaj się zaradnie, poproś mamę albo tatę, żeby włosy, szyję, pachy posprawdzali Ci dokładnie.  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49907"/>
            <a:ext cx="5976664" cy="43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9828584" cy="6120680"/>
          </a:xfrm>
        </p:spPr>
        <p:txBody>
          <a:bodyPr/>
          <a:lstStyle/>
          <a:p>
            <a:pPr marL="0" indent="0" algn="l">
              <a:buNone/>
            </a:pPr>
            <a:r>
              <a:rPr lang="pl-PL" sz="3500" dirty="0" smtClean="0"/>
              <a:t>Bo ten zwierzak choć malutki,</a:t>
            </a:r>
            <a:br>
              <a:rPr lang="pl-PL" sz="3500" dirty="0" smtClean="0"/>
            </a:br>
            <a:r>
              <a:rPr lang="pl-PL" sz="3500" dirty="0" smtClean="0"/>
              <a:t> gdy ugryzie może przynieść zgubne skutki.</a:t>
            </a:r>
            <a:endParaRPr lang="pl-PL" sz="35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3765557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192688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Gdy kolejny dzień już wstanie, </a:t>
            </a:r>
            <a:br>
              <a:rPr lang="pl-PL" sz="3600" dirty="0" smtClean="0"/>
            </a:br>
            <a:r>
              <a:rPr lang="pl-PL" sz="3600" dirty="0" smtClean="0"/>
              <a:t>dzień gorący i upalny, </a:t>
            </a:r>
            <a:br>
              <a:rPr lang="pl-PL" sz="3600" dirty="0" smtClean="0"/>
            </a:br>
            <a:r>
              <a:rPr lang="pl-PL" sz="3600" dirty="0" smtClean="0"/>
              <a:t>wybierz się mój podróżniku leniuchować na ręczniku.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4464496" cy="36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0032" y="737320"/>
            <a:ext cx="4104456" cy="612068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Basen, rzeka </a:t>
            </a:r>
            <a:br>
              <a:rPr lang="pl-PL" sz="3600" dirty="0" smtClean="0"/>
            </a:br>
            <a:r>
              <a:rPr lang="pl-PL" sz="3600" dirty="0" smtClean="0"/>
              <a:t>i jezioro, ocean lub morze, wszędzie tam gdzie woda zimna</a:t>
            </a:r>
            <a:br>
              <a:rPr lang="pl-PL" sz="3600" dirty="0" smtClean="0"/>
            </a:br>
            <a:r>
              <a:rPr lang="pl-PL" sz="3600" dirty="0" smtClean="0"/>
              <a:t>krzywda stać się Tobie może. 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1000"/>
            <a:ext cx="43529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Zapamiętaj jednak to: </a:t>
            </a:r>
            <a:br>
              <a:rPr lang="pl-PL" sz="3600" dirty="0" smtClean="0"/>
            </a:br>
            <a:r>
              <a:rPr lang="pl-PL" sz="3600" dirty="0" smtClean="0"/>
              <a:t>By do wody wejść bezpiecznie zawsze sprawdzaj jej głębokość </a:t>
            </a:r>
            <a:br>
              <a:rPr lang="pl-PL" sz="3600" dirty="0" smtClean="0"/>
            </a:br>
            <a:r>
              <a:rPr lang="pl-PL" sz="3600" dirty="0" smtClean="0"/>
              <a:t>zanim wskoczysz niebezpiecznie.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56924"/>
            <a:ext cx="2736304" cy="38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6048672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Skok na główkę przyjacielu można zrobić na basenie, kiedy widzisz, że pod wodą nie znajdują się kamienie.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18556"/>
            <a:ext cx="4533756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264696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Kiedy dna nie widać wcale, nie bądź głupi nie skacz w fale,</a:t>
            </a:r>
            <a:br>
              <a:rPr lang="pl-PL" sz="3600" dirty="0" smtClean="0"/>
            </a:br>
            <a:r>
              <a:rPr lang="pl-PL" sz="3600" dirty="0" smtClean="0"/>
              <a:t> guz na głowie i szwów para to</a:t>
            </a:r>
            <a:br>
              <a:rPr lang="pl-PL" sz="3600" dirty="0" smtClean="0"/>
            </a:br>
            <a:r>
              <a:rPr lang="pl-PL" sz="3600" dirty="0" smtClean="0"/>
              <a:t>najłagodniejsza kara.    </a:t>
            </a:r>
            <a:endParaRPr lang="pl-PL" sz="3600" dirty="0"/>
          </a:p>
        </p:txBody>
      </p:sp>
      <p:pic>
        <p:nvPicPr>
          <p:cNvPr id="1026" name="Picture 2" descr="C:\Users\tomasz.kalamarz\Desktop\Bezpieczne wakacje 2018\filmy\Bezpieczne wakacje\Film WOPR (6)\P512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771033" cy="357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38256" cy="6264696"/>
          </a:xfrm>
        </p:spPr>
        <p:txBody>
          <a:bodyPr/>
          <a:lstStyle/>
          <a:p>
            <a:pPr marL="0" indent="0">
              <a:buNone/>
            </a:pPr>
            <a:r>
              <a:rPr lang="pl-PL" sz="4000" dirty="0" smtClean="0"/>
              <a:t>Cześć dzieciaki nasze miłe</a:t>
            </a:r>
            <a:br>
              <a:rPr lang="pl-PL" sz="4000" dirty="0" smtClean="0"/>
            </a:br>
            <a:r>
              <a:rPr lang="pl-PL" sz="4000" dirty="0" smtClean="0"/>
              <a:t>co wakacje zaczynają, </a:t>
            </a:r>
            <a:br>
              <a:rPr lang="pl-PL" sz="4000" dirty="0" smtClean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 smtClean="0"/>
              <a:t>jak je spędzić najbezpieczniej dzisiaj służby przestrzegają. </a:t>
            </a:r>
            <a:endParaRPr lang="pl-PL" sz="4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400600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5904656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Gdy zbyt długo na ręczniku jak frytka się smażysz,</a:t>
            </a:r>
            <a:br>
              <a:rPr lang="pl-PL" sz="3600" dirty="0" smtClean="0"/>
            </a:br>
            <a:r>
              <a:rPr lang="pl-PL" sz="3600" dirty="0" smtClean="0"/>
              <a:t>nim do wody wejdziesz śmiało</a:t>
            </a:r>
            <a:br>
              <a:rPr lang="pl-PL" sz="3600" dirty="0" smtClean="0"/>
            </a:br>
            <a:r>
              <a:rPr lang="pl-PL" sz="3600" dirty="0" smtClean="0"/>
              <a:t>ochlap wodą swoje ciało.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36912"/>
            <a:ext cx="346538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6120680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Po jedzeniu też odczekaj nim popływać pójdziesz w wodzie, </a:t>
            </a:r>
            <a:br>
              <a:rPr lang="pl-PL" sz="3600" dirty="0" smtClean="0"/>
            </a:br>
            <a:r>
              <a:rPr lang="pl-PL" sz="3600" dirty="0" smtClean="0"/>
              <a:t>niech się w brzuszku Ci ułoży, </a:t>
            </a:r>
            <a:br>
              <a:rPr lang="pl-PL" sz="3600" dirty="0" smtClean="0"/>
            </a:br>
            <a:r>
              <a:rPr lang="pl-PL" sz="3600" dirty="0" smtClean="0"/>
              <a:t>co zjadłeś na głodzie. 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0928"/>
            <a:ext cx="6480720" cy="38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Kiedy ruszyć chcesz do wody </a:t>
            </a:r>
            <a:br>
              <a:rPr lang="pl-PL" sz="3600" dirty="0" smtClean="0"/>
            </a:br>
            <a:r>
              <a:rPr lang="pl-PL" sz="3600" dirty="0" smtClean="0"/>
              <a:t>dla zabawy czy przygody, </a:t>
            </a:r>
            <a:br>
              <a:rPr lang="pl-PL" sz="3600" dirty="0" smtClean="0"/>
            </a:br>
            <a:r>
              <a:rPr lang="pl-PL" sz="3600" dirty="0" smtClean="0"/>
              <a:t>gdzie się bawisz powiedz wszystkim, mamie, tacie oraz bliskim. 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9863"/>
            <a:ext cx="7327130" cy="39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08712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Kiedy znudzi Ci się woda,</a:t>
            </a:r>
            <a:br>
              <a:rPr lang="pl-PL" sz="3600" dirty="0" smtClean="0"/>
            </a:br>
            <a:r>
              <a:rPr lang="pl-PL" sz="3600" dirty="0" smtClean="0"/>
              <a:t> bo za zimna, bo za mokra, </a:t>
            </a:r>
            <a:br>
              <a:rPr lang="pl-PL" sz="3600" dirty="0" smtClean="0"/>
            </a:br>
            <a:r>
              <a:rPr lang="pl-PL" sz="3600" dirty="0" smtClean="0"/>
              <a:t>możesz wtedy plecak wziąć</a:t>
            </a:r>
            <a:br>
              <a:rPr lang="pl-PL" sz="3600" dirty="0" smtClean="0"/>
            </a:br>
            <a:r>
              <a:rPr lang="pl-PL" sz="3600" dirty="0" smtClean="0"/>
              <a:t> i na górski szlak się piąć.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248472" cy="40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Żeby szczyt swój pierwszy zdobyć, jeszcze tego lata, musisz wiedzieć przyjacielu, jak zachować się na szlakach.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6048672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Zanim zaczniesz swą wycieczkę to pogodę sprawdź koniecznie.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2" y="2636912"/>
            <a:ext cx="818490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6192688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Burza w górach groźna sprawa </a:t>
            </a:r>
            <a:br>
              <a:rPr lang="pl-PL" sz="3600" dirty="0" smtClean="0"/>
            </a:br>
            <a:r>
              <a:rPr lang="pl-PL" sz="3600" dirty="0" smtClean="0"/>
              <a:t>kończy wtedy się zabawa.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28799"/>
            <a:ext cx="7992888" cy="44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6192688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Zawsze buty weź wysokie,</a:t>
            </a:r>
            <a:br>
              <a:rPr lang="pl-PL" sz="3600" dirty="0" smtClean="0"/>
            </a:br>
            <a:r>
              <a:rPr lang="pl-PL" sz="3600" dirty="0" smtClean="0"/>
              <a:t> co podeszwy mają twarde,</a:t>
            </a:r>
            <a:br>
              <a:rPr lang="pl-PL" sz="3600" dirty="0" smtClean="0"/>
            </a:br>
            <a:r>
              <a:rPr lang="pl-PL" sz="3600" dirty="0" smtClean="0"/>
              <a:t>by kamienie, skalne progi </a:t>
            </a:r>
            <a:br>
              <a:rPr lang="pl-PL" sz="3600" dirty="0" smtClean="0"/>
            </a:br>
            <a:r>
              <a:rPr lang="pl-PL" sz="3600" dirty="0" smtClean="0"/>
              <a:t>nie obtarły Twojej nogi.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5976664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Idąc w góry weź telefon, </a:t>
            </a:r>
            <a:br>
              <a:rPr lang="pl-PL" sz="3600" dirty="0" smtClean="0"/>
            </a:br>
            <a:r>
              <a:rPr lang="pl-PL" sz="3600" dirty="0" smtClean="0"/>
              <a:t>i naładuj go dokładnie, </a:t>
            </a:r>
            <a:br>
              <a:rPr lang="pl-PL" sz="3600" dirty="0" smtClean="0"/>
            </a:br>
            <a:r>
              <a:rPr lang="pl-PL" sz="3600" dirty="0" smtClean="0"/>
              <a:t>szybka pomoc na gór szczycie </a:t>
            </a:r>
            <a:br>
              <a:rPr lang="pl-PL" sz="3600" dirty="0" smtClean="0"/>
            </a:br>
            <a:r>
              <a:rPr lang="pl-PL" sz="3600" dirty="0" smtClean="0"/>
              <a:t>uratuje Twoje życie.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08920"/>
            <a:ext cx="315395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612068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Kiedy w góry ruszasz,</a:t>
            </a:r>
            <a:br>
              <a:rPr lang="pl-PL" sz="3600" dirty="0" smtClean="0"/>
            </a:br>
            <a:r>
              <a:rPr lang="pl-PL" sz="3600" dirty="0" smtClean="0"/>
              <a:t> powiedz dokąd zmierzasz, </a:t>
            </a:r>
            <a:br>
              <a:rPr lang="pl-PL" sz="3600" dirty="0" smtClean="0"/>
            </a:br>
            <a:r>
              <a:rPr lang="pl-PL" sz="3600" dirty="0" smtClean="0"/>
              <a:t>zawsze wtedy łatwiej </a:t>
            </a:r>
            <a:br>
              <a:rPr lang="pl-PL" sz="3600" dirty="0" smtClean="0"/>
            </a:br>
            <a:r>
              <a:rPr lang="pl-PL" sz="3600" dirty="0" smtClean="0"/>
              <a:t>będzie Cię namierzać.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576064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Dziś policjant, leśnik, strażak, pan ratownik z gór i z wód kilka zasad wam powiedzą, abyś mądrze strzec ich mógł. </a:t>
            </a:r>
            <a:endParaRPr lang="pl-PL" sz="3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0" y="2636912"/>
            <a:ext cx="1741694" cy="30963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6" y="4194609"/>
            <a:ext cx="1600200" cy="2286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1905000" cy="15430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6"/>
          <a:stretch/>
        </p:blipFill>
        <p:spPr>
          <a:xfrm>
            <a:off x="6084168" y="4185084"/>
            <a:ext cx="2036797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6192688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Jeśli jednak w lecie pracować Ci przyjdzie, przy zbiorach, przy sianie czy trawy koszeniu pamiętaj koniecznie o ciągłym myśleniu.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99006"/>
            <a:ext cx="6768752" cy="38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6120680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Kombajn, traktor czy kosiarka</a:t>
            </a:r>
            <a:br>
              <a:rPr lang="pl-PL" sz="3600" dirty="0" smtClean="0"/>
            </a:br>
            <a:r>
              <a:rPr lang="pl-PL" sz="3600" dirty="0" smtClean="0"/>
              <a:t>te maszyny super są, </a:t>
            </a:r>
            <a:br>
              <a:rPr lang="pl-PL" sz="3600" dirty="0" smtClean="0"/>
            </a:br>
            <a:r>
              <a:rPr lang="pl-PL" sz="3600" dirty="0" smtClean="0"/>
              <a:t>jednak bardzo niebezpieczne</a:t>
            </a:r>
            <a:br>
              <a:rPr lang="pl-PL" sz="3600" dirty="0" smtClean="0"/>
            </a:br>
            <a:r>
              <a:rPr lang="pl-PL" sz="3600" dirty="0" smtClean="0"/>
              <a:t>gdy nie słuchasz choć troszeczkę!  </a:t>
            </a:r>
            <a:endParaRPr lang="pl-P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4752528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6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47456" y="404664"/>
            <a:ext cx="4896544" cy="6120680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Każda </a:t>
            </a:r>
            <a:br>
              <a:rPr lang="pl-PL" sz="3600" dirty="0" smtClean="0"/>
            </a:br>
            <a:r>
              <a:rPr lang="pl-PL" sz="3600" dirty="0" smtClean="0"/>
              <a:t>z nich jest niebezpieczna,</a:t>
            </a:r>
            <a:br>
              <a:rPr lang="pl-PL" sz="3600" dirty="0" smtClean="0"/>
            </a:br>
            <a:r>
              <a:rPr lang="pl-PL" sz="3600" dirty="0" smtClean="0"/>
              <a:t>choć w gospodarstwie bardzo konieczna, </a:t>
            </a:r>
            <a:br>
              <a:rPr lang="pl-PL" sz="3600" dirty="0" smtClean="0"/>
            </a:br>
            <a:r>
              <a:rPr lang="pl-PL" sz="3600" dirty="0" smtClean="0"/>
              <a:t>Pamiętaj bierz za pas </a:t>
            </a:r>
            <a:br>
              <a:rPr lang="pl-PL" sz="3600" dirty="0" smtClean="0"/>
            </a:br>
            <a:r>
              <a:rPr lang="pl-PL" sz="3600" dirty="0" smtClean="0"/>
              <a:t>nogi </a:t>
            </a:r>
            <a:br>
              <a:rPr lang="pl-PL" sz="3600" dirty="0" smtClean="0"/>
            </a:br>
            <a:r>
              <a:rPr lang="pl-PL" sz="3600" dirty="0" smtClean="0"/>
              <a:t>i w porę ustępuj </a:t>
            </a:r>
            <a:br>
              <a:rPr lang="pl-PL" sz="3600" dirty="0" smtClean="0"/>
            </a:br>
            <a:r>
              <a:rPr lang="pl-PL" sz="3600" dirty="0" smtClean="0"/>
              <a:t> im z drogi </a:t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91588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12068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Jak już wszystkie te zasady, </a:t>
            </a:r>
            <a:br>
              <a:rPr lang="pl-PL" sz="3600" dirty="0" smtClean="0"/>
            </a:br>
            <a:r>
              <a:rPr lang="pl-PL" sz="3600" dirty="0" smtClean="0"/>
              <a:t>które usłyszałeś dziś,</a:t>
            </a:r>
            <a:br>
              <a:rPr lang="pl-PL" sz="3600" dirty="0" smtClean="0"/>
            </a:br>
            <a:r>
              <a:rPr lang="pl-PL" sz="3600" dirty="0" smtClean="0"/>
              <a:t> na wakacjach zastosujesz </a:t>
            </a:r>
            <a:br>
              <a:rPr lang="pl-PL" sz="3600" dirty="0" smtClean="0"/>
            </a:br>
            <a:r>
              <a:rPr lang="pl-PL" sz="3600" dirty="0" smtClean="0"/>
              <a:t>będziesz mały mistrz !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92204"/>
            <a:ext cx="3744416" cy="37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64704"/>
            <a:ext cx="871296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/>
              <a:t>O</a:t>
            </a:r>
            <a:r>
              <a:rPr lang="pl-PL" sz="3600" dirty="0" smtClean="0"/>
              <a:t>statnią przestrogę teraz Wam damy, </a:t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i="1" dirty="0" smtClean="0">
                <a:solidFill>
                  <a:srgbClr val="FF0000"/>
                </a:solidFill>
              </a:rPr>
              <a:t>„</a:t>
            </a:r>
            <a:r>
              <a:rPr lang="pl-PL" sz="4400" i="1" dirty="0" smtClean="0">
                <a:solidFill>
                  <a:srgbClr val="FF0000"/>
                </a:solidFill>
              </a:rPr>
              <a:t>Nie </a:t>
            </a:r>
            <a:r>
              <a:rPr lang="pl-PL" sz="4400" i="1" dirty="0">
                <a:solidFill>
                  <a:srgbClr val="FF0000"/>
                </a:solidFill>
              </a:rPr>
              <a:t>trać głowy na </a:t>
            </a:r>
            <a:r>
              <a:rPr lang="pl-PL" sz="4400" i="1" dirty="0" smtClean="0">
                <a:solidFill>
                  <a:srgbClr val="FF0000"/>
                </a:solidFill>
              </a:rPr>
              <a:t>wakacjach”</a:t>
            </a:r>
            <a:br>
              <a:rPr lang="pl-PL" sz="4400" i="1" dirty="0" smtClean="0">
                <a:solidFill>
                  <a:srgbClr val="FF0000"/>
                </a:solidFill>
              </a:rPr>
            </a:br>
            <a:r>
              <a:rPr lang="pl-PL" sz="4400" i="1" dirty="0">
                <a:solidFill>
                  <a:srgbClr val="FF0000"/>
                </a:solidFill>
              </a:rPr>
              <a:t/>
            </a:r>
            <a:br>
              <a:rPr lang="pl-PL" sz="4400" i="1" dirty="0">
                <a:solidFill>
                  <a:srgbClr val="FF0000"/>
                </a:solidFill>
              </a:rPr>
            </a:br>
            <a:r>
              <a:rPr lang="pl-PL" sz="4000" i="1" dirty="0">
                <a:solidFill>
                  <a:srgbClr val="FF0000"/>
                </a:solidFill>
              </a:rPr>
              <a:t/>
            </a:r>
            <a:br>
              <a:rPr lang="pl-PL" sz="4000" i="1" dirty="0">
                <a:solidFill>
                  <a:srgbClr val="FF0000"/>
                </a:solidFill>
              </a:rPr>
            </a:br>
            <a:r>
              <a:rPr lang="pl-PL" sz="4000" dirty="0"/>
              <a:t>wracaj </a:t>
            </a:r>
            <a:r>
              <a:rPr lang="pl-PL" sz="4000" dirty="0" smtClean="0"/>
              <a:t>do nas </a:t>
            </a:r>
            <a:r>
              <a:rPr lang="pl-PL" sz="4000" dirty="0"/>
              <a:t>my czekamy.</a:t>
            </a:r>
          </a:p>
        </p:txBody>
      </p:sp>
    </p:spTree>
    <p:extLst>
      <p:ext uri="{BB962C8B-B14F-4D97-AF65-F5344CB8AC3E}">
        <p14:creationId xmlns:p14="http://schemas.microsoft.com/office/powerpoint/2010/main" val="27853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4149080"/>
            <a:ext cx="6739151" cy="179313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Do zobaczenia po wakacjach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9"/>
          <a:stretch/>
        </p:blipFill>
        <p:spPr bwMode="auto">
          <a:xfrm>
            <a:off x="222968" y="1340768"/>
            <a:ext cx="864776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22968" y="144125"/>
            <a:ext cx="769313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pl-PL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autor rymowanek młodszy aspirant Marcin Krówka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134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088232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Kiedy na wycieczkę jedziesz, </a:t>
            </a:r>
            <a:br>
              <a:rPr lang="pl-PL" sz="3600" dirty="0" smtClean="0"/>
            </a:br>
            <a:r>
              <a:rPr lang="pl-PL" sz="3600" dirty="0" smtClean="0"/>
              <a:t>w samochodzie zapnij pasy, </a:t>
            </a:r>
            <a:br>
              <a:rPr lang="pl-PL" sz="3600" dirty="0" smtClean="0"/>
            </a:br>
            <a:r>
              <a:rPr lang="pl-PL" sz="3600" dirty="0" smtClean="0"/>
              <a:t>żeby tata na mandaty nie marnował swojej kasy.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5767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96944" cy="5976664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Jeśli obcy Cię zaczepi, to nie gadaj </a:t>
            </a:r>
            <a:br>
              <a:rPr lang="pl-PL" sz="3600" dirty="0" smtClean="0"/>
            </a:br>
            <a:r>
              <a:rPr lang="pl-PL" sz="3600" dirty="0" smtClean="0"/>
              <a:t>z nim w ogóle, grzecznie przeproś go, „przepraszam” i do opiekuna swego biegnij szybko mój kolego.  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367240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5904656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Facebook to jest fajna sprawa, </a:t>
            </a:r>
            <a:br>
              <a:rPr lang="pl-PL" sz="3600" dirty="0" smtClean="0"/>
            </a:br>
            <a:r>
              <a:rPr lang="pl-PL" sz="3600" dirty="0" smtClean="0"/>
              <a:t>z kolegami jest zabawa.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7128792" cy="3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5904656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/>
              <a:t>Bądź ostrożny w sieci ziomku, </a:t>
            </a:r>
            <a:br>
              <a:rPr lang="pl-PL" sz="3600" dirty="0" smtClean="0"/>
            </a:br>
            <a:r>
              <a:rPr lang="pl-PL" sz="3600" dirty="0" smtClean="0"/>
              <a:t>nie chwal się, co masz w swym domku. 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4901416" cy="43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6192688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/>
              <a:t>Bo gdy złodziej to </a:t>
            </a:r>
            <a:r>
              <a:rPr lang="pl-PL" sz="3600" dirty="0" smtClean="0"/>
              <a:t>zobaczy,</a:t>
            </a:r>
            <a:br>
              <a:rPr lang="pl-PL" sz="3600" dirty="0" smtClean="0"/>
            </a:br>
            <a:r>
              <a:rPr lang="pl-PL" sz="3600" dirty="0" smtClean="0"/>
              <a:t> </a:t>
            </a:r>
            <a:r>
              <a:rPr lang="pl-PL" sz="3600" dirty="0"/>
              <a:t>prędko ukraść będzie </a:t>
            </a:r>
            <a:r>
              <a:rPr lang="pl-PL" sz="3600" dirty="0" smtClean="0"/>
              <a:t>chciał</a:t>
            </a:r>
            <a:br>
              <a:rPr lang="pl-PL" sz="3600" dirty="0" smtClean="0"/>
            </a:br>
            <a:r>
              <a:rPr lang="pl-PL" sz="3600" dirty="0" smtClean="0"/>
              <a:t> i utracisz cenne rzeczy </a:t>
            </a:r>
            <a:br>
              <a:rPr lang="pl-PL" sz="3600" dirty="0" smtClean="0"/>
            </a:br>
            <a:r>
              <a:rPr lang="pl-PL" sz="3600" dirty="0" smtClean="0"/>
              <a:t>i już nic nie </a:t>
            </a:r>
            <a:r>
              <a:rPr lang="pl-PL" sz="3600" dirty="0"/>
              <a:t>będziesz miał.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924944"/>
            <a:ext cx="4848539" cy="36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754</TotalTime>
  <Words>358</Words>
  <Application>Microsoft Office PowerPoint</Application>
  <PresentationFormat>Pokaz na ekranie (4:3)</PresentationFormat>
  <Paragraphs>46</Paragraphs>
  <Slides>45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6" baseType="lpstr">
      <vt:lpstr>Aerodynamiczny</vt:lpstr>
      <vt:lpstr>Bezpieczne wakacje  w mieście, lesie, górach  i nad wodą</vt:lpstr>
      <vt:lpstr>Prezentacja programu PowerPoint</vt:lpstr>
      <vt:lpstr>Cześć dzieciaki nasze miłe co wakacje zaczynają,        jak je spędzić najbezpieczniej dzisiaj służby przestrzegają. </vt:lpstr>
      <vt:lpstr>Dziś policjant, leśnik, strażak, pan ratownik z gór i z wód kilka zasad wam powiedzą, abyś mądrze strzec ich mógł. </vt:lpstr>
      <vt:lpstr>Kiedy na wycieczkę jedziesz,  w samochodzie zapnij pasy,  żeby tata na mandaty nie marnował swojej kasy.</vt:lpstr>
      <vt:lpstr>Jeśli obcy Cię zaczepi, to nie gadaj  z nim w ogóle, grzecznie przeproś go, „przepraszam” i do opiekuna swego biegnij szybko mój kolego.   </vt:lpstr>
      <vt:lpstr>Facebook to jest fajna sprawa,  z kolegami jest zabawa. </vt:lpstr>
      <vt:lpstr>Bądź ostrożny w sieci ziomku,  nie chwal się, co masz w swym domku. </vt:lpstr>
      <vt:lpstr>Bo gdy złodziej to zobaczy,  prędko ukraść będzie chciał  i utracisz cenne rzeczy  i już nic nie będziesz miał.</vt:lpstr>
      <vt:lpstr>Gdy wakacje już się zaczną,  nie siedź w domu, tam jest nuda,  jedź do lasu na wycieczkę,  tam zobaczysz wielkie cuda. </vt:lpstr>
      <vt:lpstr>Las jest domem wielu zwierząt więc uszanuj brachu to Nie śmieć, nie krzycz, nie hałasuj,  grzecznym w lesie musisz być  One potrzebują ciszy by spokojnie mogły żyć. </vt:lpstr>
      <vt:lpstr>Kiedy w lesie spacerujesz to ścieżkami idź równiutko,  tam się dobrze w mig poczujesz. Roślin nie niszcz-żyją krótko.</vt:lpstr>
      <vt:lpstr>Grzyby zbieraj tylko znane,  to jest ważne niesłychanie,  grzyb trujący na kolację  wróży szpital nie wakacje.  </vt:lpstr>
      <vt:lpstr>Łosia, żubra, dzika, misia  każdy w lesie spotkać chce,  lecz z daleka je obserwuj  żeby nie widziały Cię.</vt:lpstr>
      <vt:lpstr>Bo gdy blisko zbyt podejdziesz,  krzywdę mogą zrobić Ci  nie ze złości lecz ze strachu, taka ich natura brachu     </vt:lpstr>
      <vt:lpstr>Nigdy nie pal ognisk w lesie,  bo iskierkę wiatr poniesie. </vt:lpstr>
      <vt:lpstr>Jedna mała iskiereczka,  co poleci sobie w las,  sprawi, że on całkiem zniknie   gdy nie zareaguje nikt na czas.</vt:lpstr>
      <vt:lpstr>Jeśli jednak widzisz pożar to strażaków szybko wzywaj !</vt:lpstr>
      <vt:lpstr>Oni wiedzą, co z nim zrobić,  jak pokonać go i zgasić</vt:lpstr>
      <vt:lpstr>Z poświęceniem, trudem, znojem, będą walczyć z nim do skutku  </vt:lpstr>
      <vt:lpstr>Aż zwycięską wyjdą ręką  z takiej bitwy powolutku.</vt:lpstr>
      <vt:lpstr>Kiedy z lasu wrócisz na noc,  po cudownej swej wycieczce,  dobrze sprawdź czy z Tobą razem kleszcz nie przyszedł na czapeczce.  </vt:lpstr>
      <vt:lpstr>Pooglądaj się zaradnie, poproś mamę albo tatę, żeby włosy, szyję, pachy posprawdzali Ci dokładnie.  </vt:lpstr>
      <vt:lpstr>Bo ten zwierzak choć malutki,  gdy ugryzie może przynieść zgubne skutki.</vt:lpstr>
      <vt:lpstr>Gdy kolejny dzień już wstanie,  dzień gorący i upalny,  wybierz się mój podróżniku leniuchować na ręczniku.</vt:lpstr>
      <vt:lpstr>Basen, rzeka  i jezioro, ocean lub morze, wszędzie tam gdzie woda zimna krzywda stać się Tobie może.  </vt:lpstr>
      <vt:lpstr>Zapamiętaj jednak to:  By do wody wejść bezpiecznie zawsze sprawdzaj jej głębokość  zanim wskoczysz niebezpiecznie.</vt:lpstr>
      <vt:lpstr>Skok na główkę przyjacielu można zrobić na basenie, kiedy widzisz, że pod wodą nie znajdują się kamienie.</vt:lpstr>
      <vt:lpstr>Kiedy dna nie widać wcale, nie bądź głupi nie skacz w fale,  guz na głowie i szwów para to najłagodniejsza kara.    </vt:lpstr>
      <vt:lpstr>Gdy zbyt długo na ręczniku jak frytka się smażysz, nim do wody wejdziesz śmiało ochlap wodą swoje ciało.</vt:lpstr>
      <vt:lpstr>Po jedzeniu też odczekaj nim popływać pójdziesz w wodzie,  niech się w brzuszku Ci ułoży,  co zjadłeś na głodzie.  </vt:lpstr>
      <vt:lpstr>Kiedy ruszyć chcesz do wody  dla zabawy czy przygody,  gdzie się bawisz powiedz wszystkim, mamie, tacie oraz bliskim.  </vt:lpstr>
      <vt:lpstr>Kiedy znudzi Ci się woda,  bo za zimna, bo za mokra,  możesz wtedy plecak wziąć  i na górski szlak się piąć.</vt:lpstr>
      <vt:lpstr>Żeby szczyt swój pierwszy zdobyć, jeszcze tego lata, musisz wiedzieć przyjacielu, jak zachować się na szlakach. </vt:lpstr>
      <vt:lpstr>Zanim zaczniesz swą wycieczkę to pogodę sprawdź koniecznie.</vt:lpstr>
      <vt:lpstr>Burza w górach groźna sprawa  kończy wtedy się zabawa.</vt:lpstr>
      <vt:lpstr>Zawsze buty weź wysokie,  co podeszwy mają twarde, by kamienie, skalne progi  nie obtarły Twojej nogi. </vt:lpstr>
      <vt:lpstr>Idąc w góry weź telefon,  i naładuj go dokładnie,  szybka pomoc na gór szczycie  uratuje Twoje życie.</vt:lpstr>
      <vt:lpstr>Kiedy w góry ruszasz,  powiedz dokąd zmierzasz,  zawsze wtedy łatwiej  będzie Cię namierzać. </vt:lpstr>
      <vt:lpstr>Jeśli jednak w lecie pracować Ci przyjdzie, przy zbiorach, przy sianie czy trawy koszeniu pamiętaj koniecznie o ciągłym myśleniu. </vt:lpstr>
      <vt:lpstr>Kombajn, traktor czy kosiarka te maszyny super są,  jednak bardzo niebezpieczne gdy nie słuchasz choć troszeczkę!  </vt:lpstr>
      <vt:lpstr>Każda  z nich jest niebezpieczna, choć w gospodarstwie bardzo konieczna,  Pamiętaj bierz za pas  nogi  i w porę ustępuj   im z drogi   </vt:lpstr>
      <vt:lpstr>Jak już wszystkie te zasady,  które usłyszałeś dziś,  na wakacjach zastosujesz  będziesz mały mistrz ! </vt:lpstr>
      <vt:lpstr>Ostatnią przestrogę teraz Wam damy,     „Nie trać głowy na wakacjach”   wracaj do nas my czekamy.</vt:lpstr>
      <vt:lpstr>Do zobaczenia po wakacjach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wakacje w mieście, lesie,</dc:title>
  <dc:creator>Bartek Krowka</dc:creator>
  <cp:lastModifiedBy>user</cp:lastModifiedBy>
  <cp:revision>55</cp:revision>
  <dcterms:created xsi:type="dcterms:W3CDTF">2018-05-21T15:21:16Z</dcterms:created>
  <dcterms:modified xsi:type="dcterms:W3CDTF">2018-05-28T07:12:36Z</dcterms:modified>
</cp:coreProperties>
</file>