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599-D4D7-43BA-8047-802D3595AA96}" type="datetimeFigureOut">
              <a:rPr lang="pl-PL" smtClean="0"/>
              <a:t>2015-10-22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91DD-39FB-48A5-8C38-59315F9947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1017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599-D4D7-43BA-8047-802D3595AA96}" type="datetimeFigureOut">
              <a:rPr lang="pl-PL" smtClean="0"/>
              <a:t>2015-10-22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91DD-39FB-48A5-8C38-59315F9947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335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599-D4D7-43BA-8047-802D3595AA96}" type="datetimeFigureOut">
              <a:rPr lang="pl-PL" smtClean="0"/>
              <a:t>2015-10-22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91DD-39FB-48A5-8C38-59315F9947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2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599-D4D7-43BA-8047-802D3595AA96}" type="datetimeFigureOut">
              <a:rPr lang="pl-PL" smtClean="0"/>
              <a:t>2015-10-22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91DD-39FB-48A5-8C38-59315F9947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971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599-D4D7-43BA-8047-802D3595AA96}" type="datetimeFigureOut">
              <a:rPr lang="pl-PL" smtClean="0"/>
              <a:t>2015-10-22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91DD-39FB-48A5-8C38-59315F9947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836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599-D4D7-43BA-8047-802D3595AA96}" type="datetimeFigureOut">
              <a:rPr lang="pl-PL" smtClean="0"/>
              <a:t>2015-10-22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91DD-39FB-48A5-8C38-59315F9947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579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599-D4D7-43BA-8047-802D3595AA96}" type="datetimeFigureOut">
              <a:rPr lang="pl-PL" smtClean="0"/>
              <a:t>2015-10-22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91DD-39FB-48A5-8C38-59315F9947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64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599-D4D7-43BA-8047-802D3595AA96}" type="datetimeFigureOut">
              <a:rPr lang="pl-PL" smtClean="0"/>
              <a:t>2015-10-22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91DD-39FB-48A5-8C38-59315F9947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007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599-D4D7-43BA-8047-802D3595AA96}" type="datetimeFigureOut">
              <a:rPr lang="pl-PL" smtClean="0"/>
              <a:t>2015-10-22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91DD-39FB-48A5-8C38-59315F9947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155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599-D4D7-43BA-8047-802D3595AA96}" type="datetimeFigureOut">
              <a:rPr lang="pl-PL" smtClean="0"/>
              <a:t>2015-10-22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91DD-39FB-48A5-8C38-59315F9947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884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A599-D4D7-43BA-8047-802D3595AA96}" type="datetimeFigureOut">
              <a:rPr lang="pl-PL" smtClean="0"/>
              <a:t>2015-10-22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91DD-39FB-48A5-8C38-59315F9947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324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2A599-D4D7-43BA-8047-802D3595AA96}" type="datetimeFigureOut">
              <a:rPr lang="pl-PL" smtClean="0"/>
              <a:t>2015-10-22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91DD-39FB-48A5-8C38-59315F9947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084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131182"/>
            <a:ext cx="9130747" cy="730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6" y="1"/>
            <a:ext cx="5094774" cy="357301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1"/>
          <a:stretch/>
        </p:blipFill>
        <p:spPr>
          <a:xfrm>
            <a:off x="5073138" y="0"/>
            <a:ext cx="5366286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" r="2426"/>
          <a:stretch/>
        </p:blipFill>
        <p:spPr>
          <a:xfrm>
            <a:off x="-21635" y="3337162"/>
            <a:ext cx="5094774" cy="354887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091467" y="2575789"/>
            <a:ext cx="4896544" cy="36625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000" b="1" dirty="0">
                <a:latin typeface="Comic Sans MS" panose="030F0702030302020204" pitchFamily="66" charset="0"/>
              </a:rPr>
              <a:t>Wyróżnienie w kategorii </a:t>
            </a:r>
            <a:r>
              <a:rPr lang="pl-PL" sz="2000" b="1" dirty="0" smtClean="0">
                <a:latin typeface="Comic Sans MS" panose="030F0702030302020204" pitchFamily="66" charset="0"/>
              </a:rPr>
              <a:t/>
            </a:r>
            <a:br>
              <a:rPr lang="pl-PL" sz="2000" b="1" dirty="0" smtClean="0">
                <a:latin typeface="Comic Sans MS" panose="030F0702030302020204" pitchFamily="66" charset="0"/>
              </a:rPr>
            </a:br>
            <a:r>
              <a:rPr lang="pl-PL" sz="2000" b="1" dirty="0" smtClean="0">
                <a:latin typeface="Comic Sans MS" panose="030F0702030302020204" pitchFamily="66" charset="0"/>
              </a:rPr>
              <a:t>szkoła podstawowa</a:t>
            </a:r>
          </a:p>
          <a:p>
            <a:endParaRPr lang="pl-PL" sz="1600" b="1" dirty="0">
              <a:latin typeface="Comic Sans MS" panose="030F0702030302020204" pitchFamily="66" charset="0"/>
            </a:endParaRPr>
          </a:p>
          <a:p>
            <a:r>
              <a:rPr lang="pl-PL" sz="1600" b="1" dirty="0" smtClean="0">
                <a:latin typeface="Comic Sans MS" panose="030F0702030302020204" pitchFamily="66" charset="0"/>
              </a:rPr>
              <a:t>Szkoła </a:t>
            </a:r>
            <a:r>
              <a:rPr lang="pl-PL" sz="1600" b="1" dirty="0">
                <a:latin typeface="Comic Sans MS" panose="030F0702030302020204" pitchFamily="66" charset="0"/>
              </a:rPr>
              <a:t>Podstawowa w Dunowie</a:t>
            </a:r>
            <a:endParaRPr lang="pl-PL" sz="1600" dirty="0">
              <a:latin typeface="Comic Sans MS" panose="030F0702030302020204" pitchFamily="66" charset="0"/>
            </a:endParaRPr>
          </a:p>
          <a:p>
            <a:r>
              <a:rPr lang="pl-PL" sz="1600" dirty="0">
                <a:latin typeface="Comic Sans MS" panose="030F0702030302020204" pitchFamily="66" charset="0"/>
              </a:rPr>
              <a:t>Autorzy: Kacper Jarosz, Anna </a:t>
            </a:r>
            <a:r>
              <a:rPr lang="pl-PL" sz="1600" dirty="0" err="1">
                <a:latin typeface="Comic Sans MS" panose="030F0702030302020204" pitchFamily="66" charset="0"/>
              </a:rPr>
              <a:t>Kopertowska</a:t>
            </a:r>
            <a:r>
              <a:rPr lang="pl-PL" sz="1600" dirty="0">
                <a:latin typeface="Comic Sans MS" panose="030F0702030302020204" pitchFamily="66" charset="0"/>
              </a:rPr>
              <a:t>, Nikola Kuźma, Amelia </a:t>
            </a:r>
            <a:r>
              <a:rPr lang="pl-PL" sz="1600" dirty="0" err="1">
                <a:latin typeface="Comic Sans MS" panose="030F0702030302020204" pitchFamily="66" charset="0"/>
              </a:rPr>
              <a:t>Matuk</a:t>
            </a:r>
            <a:r>
              <a:rPr lang="pl-PL" sz="1600" dirty="0">
                <a:latin typeface="Comic Sans MS" panose="030F0702030302020204" pitchFamily="66" charset="0"/>
              </a:rPr>
              <a:t>, Klaudia </a:t>
            </a:r>
            <a:r>
              <a:rPr lang="pl-PL" sz="1600" dirty="0" err="1">
                <a:latin typeface="Comic Sans MS" panose="030F0702030302020204" pitchFamily="66" charset="0"/>
              </a:rPr>
              <a:t>Matuk</a:t>
            </a:r>
            <a:r>
              <a:rPr lang="pl-PL" sz="1600" dirty="0">
                <a:latin typeface="Comic Sans MS" panose="030F0702030302020204" pitchFamily="66" charset="0"/>
              </a:rPr>
              <a:t>, Angelika Nowosad, Bartosz Wójcik.</a:t>
            </a:r>
          </a:p>
          <a:p>
            <a:r>
              <a:rPr lang="pl-PL" sz="1600" dirty="0">
                <a:latin typeface="Comic Sans MS" panose="030F0702030302020204" pitchFamily="66" charset="0"/>
              </a:rPr>
              <a:t> </a:t>
            </a:r>
          </a:p>
          <a:p>
            <a:r>
              <a:rPr lang="pl-PL" sz="1600" b="1" dirty="0">
                <a:latin typeface="Comic Sans MS" panose="030F0702030302020204" pitchFamily="66" charset="0"/>
              </a:rPr>
              <a:t>Publiczna Szkoła Podstawowa nr 6 im. Orła Białego w Radomiu </a:t>
            </a:r>
            <a:endParaRPr lang="pl-PL" sz="1600" dirty="0">
              <a:latin typeface="Comic Sans MS" panose="030F0702030302020204" pitchFamily="66" charset="0"/>
            </a:endParaRPr>
          </a:p>
          <a:p>
            <a:r>
              <a:rPr lang="pl-PL" sz="1600" dirty="0">
                <a:latin typeface="Comic Sans MS" panose="030F0702030302020204" pitchFamily="66" charset="0"/>
              </a:rPr>
              <a:t>Autor: Szymon Woźniak</a:t>
            </a:r>
          </a:p>
          <a:p>
            <a:r>
              <a:rPr lang="pl-PL" sz="1600" dirty="0">
                <a:latin typeface="Comic Sans MS" panose="030F0702030302020204" pitchFamily="66" charset="0"/>
              </a:rPr>
              <a:t> </a:t>
            </a:r>
          </a:p>
          <a:p>
            <a:r>
              <a:rPr lang="pl-PL" sz="1600" b="1" dirty="0">
                <a:latin typeface="Comic Sans MS" panose="030F0702030302020204" pitchFamily="66" charset="0"/>
              </a:rPr>
              <a:t>Publiczna Szkoła Podstawowa w Knapach</a:t>
            </a:r>
            <a:endParaRPr lang="pl-PL" sz="1600" dirty="0">
              <a:latin typeface="Comic Sans MS" panose="030F0702030302020204" pitchFamily="66" charset="0"/>
            </a:endParaRPr>
          </a:p>
          <a:p>
            <a:r>
              <a:rPr lang="pl-PL" sz="1600" dirty="0">
                <a:latin typeface="Comic Sans MS" panose="030F0702030302020204" pitchFamily="66" charset="0"/>
              </a:rPr>
              <a:t>Autorka: Anna </a:t>
            </a:r>
            <a:r>
              <a:rPr lang="pl-PL" sz="1600" dirty="0" err="1">
                <a:latin typeface="Comic Sans MS" panose="030F0702030302020204" pitchFamily="66" charset="0"/>
              </a:rPr>
              <a:t>Smykla</a:t>
            </a:r>
            <a:r>
              <a:rPr lang="pl-PL" sz="1600" dirty="0">
                <a:latin typeface="Comic Sans MS" panose="030F0702030302020204" pitchFamily="66" charset="0"/>
              </a:rPr>
              <a:t> </a:t>
            </a:r>
            <a:endParaRPr lang="pl-PL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9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/>
          <a:stretch/>
        </p:blipFill>
        <p:spPr>
          <a:xfrm>
            <a:off x="0" y="169503"/>
            <a:ext cx="9144000" cy="6469817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339752" y="4869160"/>
            <a:ext cx="4320480" cy="16927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000" b="1" dirty="0">
                <a:latin typeface="Comic Sans MS" panose="030F0702030302020204" pitchFamily="66" charset="0"/>
              </a:rPr>
              <a:t>Zwycięzca w kategorii </a:t>
            </a:r>
            <a:r>
              <a:rPr lang="pl-PL" sz="2000" b="1" dirty="0" smtClean="0">
                <a:latin typeface="Comic Sans MS" panose="030F0702030302020204" pitchFamily="66" charset="0"/>
              </a:rPr>
              <a:t/>
            </a:r>
            <a:br>
              <a:rPr lang="pl-PL" sz="2000" b="1" dirty="0" smtClean="0">
                <a:latin typeface="Comic Sans MS" panose="030F0702030302020204" pitchFamily="66" charset="0"/>
              </a:rPr>
            </a:br>
            <a:r>
              <a:rPr lang="pl-PL" sz="2000" b="1" dirty="0" smtClean="0">
                <a:latin typeface="Comic Sans MS" panose="030F0702030302020204" pitchFamily="66" charset="0"/>
              </a:rPr>
              <a:t>szkoła podstawowa</a:t>
            </a:r>
            <a:endParaRPr lang="pl-PL" sz="2000" b="1" dirty="0">
              <a:latin typeface="Comic Sans MS" panose="030F0702030302020204" pitchFamily="66" charset="0"/>
            </a:endParaRPr>
          </a:p>
          <a:p>
            <a:endParaRPr lang="pl-PL" sz="1600" b="1" dirty="0" smtClean="0">
              <a:latin typeface="Comic Sans MS" panose="030F0702030302020204" pitchFamily="66" charset="0"/>
            </a:endParaRPr>
          </a:p>
          <a:p>
            <a:r>
              <a:rPr lang="pl-PL" sz="1600" b="1" dirty="0" smtClean="0">
                <a:latin typeface="Comic Sans MS" panose="030F0702030302020204" pitchFamily="66" charset="0"/>
              </a:rPr>
              <a:t>Szkoła Podstawowa im. Bohaterów Armii Krajowej w Obiechowie</a:t>
            </a:r>
          </a:p>
          <a:p>
            <a:r>
              <a:rPr lang="pl-PL" sz="1600" dirty="0" smtClean="0">
                <a:latin typeface="Comic Sans MS" panose="030F0702030302020204" pitchFamily="66" charset="0"/>
              </a:rPr>
              <a:t>Autorka: Aleksandra Jędrychowska</a:t>
            </a:r>
            <a:endParaRPr lang="pl-PL" sz="1600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40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75" y="-6540"/>
            <a:ext cx="3059509" cy="436510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084168" cy="441748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2428"/>
          <a:stretch/>
        </p:blipFill>
        <p:spPr>
          <a:xfrm>
            <a:off x="-34213" y="4057233"/>
            <a:ext cx="4280853" cy="2800767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213982" y="3153695"/>
            <a:ext cx="4896544" cy="36625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Comic Sans MS" panose="030F0702030302020204" pitchFamily="66" charset="0"/>
              </a:rPr>
              <a:t>Wyróżnienie w kategorii </a:t>
            </a:r>
            <a:br>
              <a:rPr lang="pl-PL" sz="2000" b="1" dirty="0" smtClean="0">
                <a:latin typeface="Comic Sans MS" panose="030F0702030302020204" pitchFamily="66" charset="0"/>
              </a:rPr>
            </a:br>
            <a:r>
              <a:rPr lang="pl-PL" sz="2000" b="1" dirty="0" smtClean="0">
                <a:latin typeface="Comic Sans MS" panose="030F0702030302020204" pitchFamily="66" charset="0"/>
              </a:rPr>
              <a:t>szkoła gimnazjalna</a:t>
            </a:r>
          </a:p>
          <a:p>
            <a:endParaRPr lang="pl-PL" sz="1600" b="1" dirty="0" smtClean="0">
              <a:latin typeface="Comic Sans MS" panose="030F0702030302020204" pitchFamily="66" charset="0"/>
            </a:endParaRPr>
          </a:p>
          <a:p>
            <a:r>
              <a:rPr lang="pl-PL" sz="1600" b="1" dirty="0" smtClean="0">
                <a:latin typeface="Comic Sans MS" panose="030F0702030302020204" pitchFamily="66" charset="0"/>
              </a:rPr>
              <a:t>Gimnazjum </a:t>
            </a:r>
            <a:r>
              <a:rPr lang="pl-PL" sz="1600" b="1" dirty="0">
                <a:latin typeface="Comic Sans MS" panose="030F0702030302020204" pitchFamily="66" charset="0"/>
              </a:rPr>
              <a:t>nr 1 im. Powstańców Śląskich w Mikołowie </a:t>
            </a:r>
            <a:endParaRPr lang="pl-PL" sz="1600" dirty="0">
              <a:latin typeface="Comic Sans MS" panose="030F0702030302020204" pitchFamily="66" charset="0"/>
            </a:endParaRPr>
          </a:p>
          <a:p>
            <a:r>
              <a:rPr lang="pl-PL" sz="1600" dirty="0">
                <a:latin typeface="Comic Sans MS" panose="030F0702030302020204" pitchFamily="66" charset="0"/>
              </a:rPr>
              <a:t>Autorka: Natalia Szuster </a:t>
            </a:r>
          </a:p>
          <a:p>
            <a:r>
              <a:rPr lang="pl-PL" sz="1600" b="1" dirty="0">
                <a:latin typeface="Comic Sans MS" panose="030F0702030302020204" pitchFamily="66" charset="0"/>
              </a:rPr>
              <a:t> </a:t>
            </a:r>
            <a:endParaRPr lang="pl-PL" sz="1600" dirty="0">
              <a:latin typeface="Comic Sans MS" panose="030F0702030302020204" pitchFamily="66" charset="0"/>
            </a:endParaRPr>
          </a:p>
          <a:p>
            <a:r>
              <a:rPr lang="pl-PL" sz="1600" b="1" dirty="0">
                <a:latin typeface="Comic Sans MS" panose="030F0702030302020204" pitchFamily="66" charset="0"/>
              </a:rPr>
              <a:t>Gimnazjum nr 1 im. Komisji Edukacji Narodowej w Siedlcach </a:t>
            </a:r>
            <a:endParaRPr lang="pl-PL" sz="1600" dirty="0">
              <a:latin typeface="Comic Sans MS" panose="030F0702030302020204" pitchFamily="66" charset="0"/>
            </a:endParaRPr>
          </a:p>
          <a:p>
            <a:r>
              <a:rPr lang="pl-PL" sz="1600" dirty="0">
                <a:latin typeface="Comic Sans MS" panose="030F0702030302020204" pitchFamily="66" charset="0"/>
              </a:rPr>
              <a:t>Autorka: Zuzanna Szczapa</a:t>
            </a:r>
          </a:p>
          <a:p>
            <a:r>
              <a:rPr lang="pl-PL" sz="1600" dirty="0">
                <a:latin typeface="Comic Sans MS" panose="030F0702030302020204" pitchFamily="66" charset="0"/>
              </a:rPr>
              <a:t> </a:t>
            </a:r>
          </a:p>
          <a:p>
            <a:r>
              <a:rPr lang="pl-PL" sz="1600" b="1" dirty="0">
                <a:latin typeface="Comic Sans MS" panose="030F0702030302020204" pitchFamily="66" charset="0"/>
              </a:rPr>
              <a:t>Publicznemu Gimnazjum nr 3 im. Czesława Niemena w Świebodzinie</a:t>
            </a:r>
            <a:endParaRPr lang="pl-PL" sz="1600" dirty="0">
              <a:latin typeface="Comic Sans MS" panose="030F0702030302020204" pitchFamily="66" charset="0"/>
            </a:endParaRPr>
          </a:p>
          <a:p>
            <a:r>
              <a:rPr lang="pl-PL" sz="1600" dirty="0">
                <a:latin typeface="Comic Sans MS" panose="030F0702030302020204" pitchFamily="66" charset="0"/>
              </a:rPr>
              <a:t>Autorzy: Klasa 3F </a:t>
            </a:r>
          </a:p>
        </p:txBody>
      </p:sp>
    </p:spTree>
    <p:extLst>
      <p:ext uri="{BB962C8B-B14F-4D97-AF65-F5344CB8AC3E}">
        <p14:creationId xmlns:p14="http://schemas.microsoft.com/office/powerpoint/2010/main" val="29603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t="1274" r="5559" b="1307"/>
          <a:stretch/>
        </p:blipFill>
        <p:spPr>
          <a:xfrm>
            <a:off x="65656" y="33695"/>
            <a:ext cx="4680520" cy="6775051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860032" y="185057"/>
            <a:ext cx="4104456" cy="16927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Comic Sans MS" panose="030F0702030302020204" pitchFamily="66" charset="0"/>
              </a:rPr>
              <a:t>Zwycięzca w kategorii </a:t>
            </a:r>
            <a:br>
              <a:rPr lang="pl-PL" sz="2000" b="1" dirty="0" smtClean="0">
                <a:latin typeface="Comic Sans MS" panose="030F0702030302020204" pitchFamily="66" charset="0"/>
              </a:rPr>
            </a:br>
            <a:r>
              <a:rPr lang="pl-PL" sz="2000" b="1" dirty="0" smtClean="0">
                <a:latin typeface="Comic Sans MS" panose="030F0702030302020204" pitchFamily="66" charset="0"/>
              </a:rPr>
              <a:t>szkoła gimnazjalna</a:t>
            </a:r>
            <a:endParaRPr lang="pl-PL" sz="1600" b="1" dirty="0" smtClean="0">
              <a:latin typeface="Comic Sans MS" panose="030F0702030302020204" pitchFamily="66" charset="0"/>
            </a:endParaRPr>
          </a:p>
          <a:p>
            <a:endParaRPr lang="pl-PL" sz="1600" b="1" dirty="0">
              <a:latin typeface="Comic Sans MS" panose="030F0702030302020204" pitchFamily="66" charset="0"/>
            </a:endParaRPr>
          </a:p>
          <a:p>
            <a:r>
              <a:rPr lang="pl-PL" sz="1600" b="1" dirty="0" smtClean="0">
                <a:latin typeface="Comic Sans MS" panose="030F0702030302020204" pitchFamily="66" charset="0"/>
              </a:rPr>
              <a:t>Gimnazjum </a:t>
            </a:r>
            <a:r>
              <a:rPr lang="pl-PL" sz="1600" b="1" dirty="0">
                <a:latin typeface="Comic Sans MS" panose="030F0702030302020204" pitchFamily="66" charset="0"/>
              </a:rPr>
              <a:t>nr 1 </a:t>
            </a:r>
            <a:r>
              <a:rPr lang="pl-PL" sz="1600" b="1" dirty="0" smtClean="0">
                <a:latin typeface="Comic Sans MS" panose="030F0702030302020204" pitchFamily="66" charset="0"/>
              </a:rPr>
              <a:t>im</a:t>
            </a:r>
            <a:r>
              <a:rPr lang="pl-PL" sz="1600" b="1" dirty="0">
                <a:latin typeface="Comic Sans MS" panose="030F0702030302020204" pitchFamily="66" charset="0"/>
              </a:rPr>
              <a:t>. Tadeusza Kościuszki w Jeleniej </a:t>
            </a:r>
            <a:r>
              <a:rPr lang="pl-PL" sz="1600" b="1" dirty="0" smtClean="0">
                <a:latin typeface="Comic Sans MS" panose="030F0702030302020204" pitchFamily="66" charset="0"/>
              </a:rPr>
              <a:t>Górze</a:t>
            </a:r>
            <a:endParaRPr lang="pl-PL" sz="1600" b="1" dirty="0">
              <a:latin typeface="Comic Sans MS" panose="030F0702030302020204" pitchFamily="66" charset="0"/>
            </a:endParaRPr>
          </a:p>
          <a:p>
            <a:r>
              <a:rPr lang="pl-PL" sz="1600" dirty="0" smtClean="0">
                <a:latin typeface="Comic Sans MS" panose="030F0702030302020204" pitchFamily="66" charset="0"/>
              </a:rPr>
              <a:t>Autorka: Aniela Kaczmarek</a:t>
            </a:r>
            <a:endParaRPr lang="pl-PL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99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6324"/>
            <a:ext cx="5003232" cy="688680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t="31835" r="2499"/>
          <a:stretch/>
        </p:blipFill>
        <p:spPr>
          <a:xfrm>
            <a:off x="0" y="-130632"/>
            <a:ext cx="4274095" cy="422108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843" r="1834" b="49579"/>
          <a:stretch/>
        </p:blipFill>
        <p:spPr>
          <a:xfrm>
            <a:off x="-7439" y="3740379"/>
            <a:ext cx="4288971" cy="311762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851920" y="2908970"/>
            <a:ext cx="4896544" cy="3908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000" b="1" dirty="0">
                <a:latin typeface="Comic Sans MS" panose="030F0702030302020204" pitchFamily="66" charset="0"/>
              </a:rPr>
              <a:t>Wyróżnienie w kategorii </a:t>
            </a:r>
            <a:r>
              <a:rPr lang="pl-PL" sz="2000" b="1" dirty="0" smtClean="0">
                <a:latin typeface="Comic Sans MS" panose="030F0702030302020204" pitchFamily="66" charset="0"/>
              </a:rPr>
              <a:t/>
            </a:r>
            <a:br>
              <a:rPr lang="pl-PL" sz="2000" b="1" dirty="0" smtClean="0">
                <a:latin typeface="Comic Sans MS" panose="030F0702030302020204" pitchFamily="66" charset="0"/>
              </a:rPr>
            </a:br>
            <a:r>
              <a:rPr lang="pl-PL" sz="2000" b="1" dirty="0" smtClean="0">
                <a:latin typeface="Comic Sans MS" panose="030F0702030302020204" pitchFamily="66" charset="0"/>
              </a:rPr>
              <a:t>szkoła ponadgimnazjalna</a:t>
            </a:r>
            <a:endParaRPr lang="pl-PL" sz="2000" b="1" dirty="0">
              <a:latin typeface="Comic Sans MS" panose="030F0702030302020204" pitchFamily="66" charset="0"/>
            </a:endParaRPr>
          </a:p>
          <a:p>
            <a:endParaRPr lang="pl-PL" sz="1600" b="1" dirty="0">
              <a:latin typeface="Comic Sans MS" panose="030F0702030302020204" pitchFamily="66" charset="0"/>
            </a:endParaRPr>
          </a:p>
          <a:p>
            <a:r>
              <a:rPr lang="pl-PL" sz="1600" b="1" dirty="0" smtClean="0">
                <a:latin typeface="Comic Sans MS" panose="030F0702030302020204" pitchFamily="66" charset="0"/>
              </a:rPr>
              <a:t>Zespół </a:t>
            </a:r>
            <a:r>
              <a:rPr lang="pl-PL" sz="1600" b="1" dirty="0">
                <a:latin typeface="Comic Sans MS" panose="030F0702030302020204" pitchFamily="66" charset="0"/>
              </a:rPr>
              <a:t>Szkół Ponadgimnazjalnych im. Jana Szczepanika w Krośnie</a:t>
            </a:r>
            <a:endParaRPr lang="pl-PL" sz="1600" dirty="0">
              <a:latin typeface="Comic Sans MS" panose="030F0702030302020204" pitchFamily="66" charset="0"/>
            </a:endParaRPr>
          </a:p>
          <a:p>
            <a:r>
              <a:rPr lang="pl-PL" sz="1600" dirty="0">
                <a:latin typeface="Comic Sans MS" panose="030F0702030302020204" pitchFamily="66" charset="0"/>
              </a:rPr>
              <a:t>Autorzy: Magdalena </a:t>
            </a:r>
            <a:r>
              <a:rPr lang="pl-PL" sz="1600" dirty="0" err="1">
                <a:latin typeface="Comic Sans MS" panose="030F0702030302020204" pitchFamily="66" charset="0"/>
              </a:rPr>
              <a:t>Gładysiewicz</a:t>
            </a:r>
            <a:r>
              <a:rPr lang="pl-PL" sz="1600" dirty="0">
                <a:latin typeface="Comic Sans MS" panose="030F0702030302020204" pitchFamily="66" charset="0"/>
              </a:rPr>
              <a:t>, Oliwia Myczkowska, Sylwia Tasz</a:t>
            </a:r>
          </a:p>
          <a:p>
            <a:r>
              <a:rPr lang="pl-PL" sz="1600" dirty="0">
                <a:latin typeface="Comic Sans MS" panose="030F0702030302020204" pitchFamily="66" charset="0"/>
              </a:rPr>
              <a:t> </a:t>
            </a:r>
          </a:p>
          <a:p>
            <a:r>
              <a:rPr lang="pl-PL" sz="1600" b="1" dirty="0">
                <a:latin typeface="Comic Sans MS" panose="030F0702030302020204" pitchFamily="66" charset="0"/>
              </a:rPr>
              <a:t>Liceum Plastyczne im. Tadeusza Eysymonta w Gryficach</a:t>
            </a:r>
            <a:endParaRPr lang="pl-PL" sz="1600" dirty="0">
              <a:latin typeface="Comic Sans MS" panose="030F0702030302020204" pitchFamily="66" charset="0"/>
            </a:endParaRPr>
          </a:p>
          <a:p>
            <a:r>
              <a:rPr lang="pl-PL" sz="1600" dirty="0">
                <a:latin typeface="Comic Sans MS" panose="030F0702030302020204" pitchFamily="66" charset="0"/>
              </a:rPr>
              <a:t>Autorka: Aleksandra Trojanowska.</a:t>
            </a:r>
          </a:p>
          <a:p>
            <a:r>
              <a:rPr lang="pl-PL" sz="1600" dirty="0">
                <a:latin typeface="Comic Sans MS" panose="030F0702030302020204" pitchFamily="66" charset="0"/>
              </a:rPr>
              <a:t> </a:t>
            </a:r>
          </a:p>
          <a:p>
            <a:r>
              <a:rPr lang="pl-PL" sz="1600" b="1" dirty="0">
                <a:latin typeface="Comic Sans MS" panose="030F0702030302020204" pitchFamily="66" charset="0"/>
              </a:rPr>
              <a:t>Zespół Szkół Ponadgimnazjalnych nr 1 w Łęczycy</a:t>
            </a:r>
            <a:endParaRPr lang="pl-PL" sz="1600" dirty="0">
              <a:latin typeface="Comic Sans MS" panose="030F0702030302020204" pitchFamily="66" charset="0"/>
            </a:endParaRPr>
          </a:p>
          <a:p>
            <a:r>
              <a:rPr lang="pl-PL" sz="1600" dirty="0">
                <a:latin typeface="Comic Sans MS" panose="030F0702030302020204" pitchFamily="66" charset="0"/>
              </a:rPr>
              <a:t>Autorka: Justyna </a:t>
            </a:r>
            <a:r>
              <a:rPr lang="pl-PL" sz="1600" dirty="0" err="1">
                <a:latin typeface="Comic Sans MS" panose="030F0702030302020204" pitchFamily="66" charset="0"/>
              </a:rPr>
              <a:t>Jaśczak</a:t>
            </a:r>
            <a:r>
              <a:rPr lang="pl-PL" sz="16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371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2" y="185057"/>
            <a:ext cx="4181051" cy="646039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788024" y="185057"/>
            <a:ext cx="4032448" cy="1692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000" b="1" dirty="0">
                <a:latin typeface="Comic Sans MS" panose="030F0702030302020204" pitchFamily="66" charset="0"/>
              </a:rPr>
              <a:t>Zwycięzca w kategorii </a:t>
            </a:r>
            <a:r>
              <a:rPr lang="pl-PL" sz="2000" b="1" dirty="0" smtClean="0">
                <a:latin typeface="Comic Sans MS" panose="030F0702030302020204" pitchFamily="66" charset="0"/>
              </a:rPr>
              <a:t/>
            </a:r>
            <a:br>
              <a:rPr lang="pl-PL" sz="2000" b="1" dirty="0" smtClean="0">
                <a:latin typeface="Comic Sans MS" panose="030F0702030302020204" pitchFamily="66" charset="0"/>
              </a:rPr>
            </a:br>
            <a:r>
              <a:rPr lang="pl-PL" sz="2000" b="1" dirty="0" smtClean="0">
                <a:latin typeface="Comic Sans MS" panose="030F0702030302020204" pitchFamily="66" charset="0"/>
              </a:rPr>
              <a:t>szkoła ponadgimnazjalna</a:t>
            </a:r>
          </a:p>
          <a:p>
            <a:endParaRPr lang="pl-PL" sz="1600" b="1" dirty="0">
              <a:latin typeface="Comic Sans MS" panose="030F0702030302020204" pitchFamily="66" charset="0"/>
            </a:endParaRPr>
          </a:p>
          <a:p>
            <a:r>
              <a:rPr lang="pl-PL" sz="1600" b="1" dirty="0" smtClean="0">
                <a:latin typeface="Comic Sans MS" panose="030F0702030302020204" pitchFamily="66" charset="0"/>
              </a:rPr>
              <a:t>X </a:t>
            </a:r>
            <a:r>
              <a:rPr lang="pl-PL" sz="1600" b="1" dirty="0">
                <a:latin typeface="Comic Sans MS" panose="030F0702030302020204" pitchFamily="66" charset="0"/>
              </a:rPr>
              <a:t>Liceum Ogólnokształcącego im. I.J. Paderewskiego w </a:t>
            </a:r>
            <a:r>
              <a:rPr lang="pl-PL" sz="1600" b="1" dirty="0" smtClean="0">
                <a:latin typeface="Comic Sans MS" panose="030F0702030302020204" pitchFamily="66" charset="0"/>
              </a:rPr>
              <a:t>Katowicach</a:t>
            </a:r>
          </a:p>
          <a:p>
            <a:r>
              <a:rPr lang="pl-PL" sz="1600" dirty="0" smtClean="0">
                <a:latin typeface="Comic Sans MS" panose="030F0702030302020204" pitchFamily="66" charset="0"/>
              </a:rPr>
              <a:t>Autorka: Kinga </a:t>
            </a:r>
            <a:r>
              <a:rPr lang="pl-PL" sz="1600" dirty="0" err="1" smtClean="0">
                <a:latin typeface="Comic Sans MS" panose="030F0702030302020204" pitchFamily="66" charset="0"/>
              </a:rPr>
              <a:t>Makowka</a:t>
            </a:r>
            <a:endParaRPr lang="pl-PL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7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131182"/>
            <a:ext cx="9130747" cy="730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18</Words>
  <Application>Microsoft Office PowerPoint</Application>
  <PresentationFormat>Pokaz na ekranie (4:3)</PresentationFormat>
  <Paragraphs>42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Potrebka Piotr</dc:creator>
  <cp:lastModifiedBy>Jolanta</cp:lastModifiedBy>
  <cp:revision>7</cp:revision>
  <dcterms:created xsi:type="dcterms:W3CDTF">2015-10-19T16:20:10Z</dcterms:created>
  <dcterms:modified xsi:type="dcterms:W3CDTF">2015-10-22T05:31:04Z</dcterms:modified>
</cp:coreProperties>
</file>